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6"/>
    <p:restoredTop sz="94710"/>
  </p:normalViewPr>
  <p:slideViewPr>
    <p:cSldViewPr snapToGrid="0" snapToObjects="1">
      <p:cViewPr varScale="1">
        <p:scale>
          <a:sx n="144" d="100"/>
          <a:sy n="144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A7D2C-1863-4D43-A77D-26EA01D632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A4033B-A4E5-AE49-A2A7-D578599433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6FB2A-2884-1544-AFEA-A17F9FE4F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35264-4DCC-8246-843B-E9D3F64B9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15528-8D14-7445-A9F8-7E06D6AFC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336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63A47-CE32-0643-9F01-A19B2035F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B919DA-F4BC-D04B-987B-A09250DFFD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D3DBE-3FD8-EC42-86BD-9F81945FC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A182-3A80-9C48-88F5-AF8563BD0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50265-EB64-1E41-9685-0467A8025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012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4CEE73-4612-554B-B2A9-78520F99A7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136552-EA83-104D-BC68-6C4D1C932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78ADD-2BA4-7148-BAA6-F2D748FD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4344A-9A70-AD41-8E84-66C3F63FE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AE60C-8B47-6F4B-94B0-E5931B716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5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1204-2FFE-5D48-B1C3-C98B4FBE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F8601-0214-7747-AB87-DA3E1E342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E06D7-35C9-5B45-9D01-784EDB333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BA9DD-C0AF-A447-AA0B-ACE751CDD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ED142-A477-D945-9ACC-51C2F212E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51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86CD1-2745-CB4B-8FB8-42733D22D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B1791-7D06-1D4D-8647-72A9CDF3D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8645A-B47E-1547-80D8-53AA5C55B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84D2E-D4F6-3047-9B2F-9B2C8F054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6DDCB-61F7-E14A-9DC6-D2AE08411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791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6933A-C5D2-F246-82AD-3B8179320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33605-2EAA-F14D-9150-AE2D185EC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40CF2A-8527-CD4D-B648-7305D3B15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E9C68-DF1B-D64E-AF78-619E8748C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0F1BA-BB20-914E-82CF-8C391D8FC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AE5FF-AF20-A243-AC2E-46C1DD7E2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0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25870-2572-C74C-9BDE-92B6F1120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56F37-5438-EC46-9FC6-AAF970B7A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CA67DB-A09A-CF4D-8C63-03952D237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949DC-AA38-E941-A641-E1CEF33457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A210C4-3430-A14F-BF98-D0CF538670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74722B-F159-9646-AAF1-BC08C388E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5A7F8D-6D12-E949-B815-FF6ED935F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A2587A-9D45-424C-A105-7A5219598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924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BBDC0-80FE-D842-87F1-14ACDE15E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4755C4-6664-B846-8984-23FD5269C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F2DB14-7651-5D4A-BF35-A75511BF7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2D98D-7670-4D44-9AEF-E107AD2A4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27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AE0DFF-A27E-9445-82A4-17EC2A4F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87BD11-CBAE-9748-9B1C-F64F3A460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39C30B-9C8B-C947-ABA5-D56ACF9AD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32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A7816-AF48-1D4B-A694-2A6589290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DDF4B-4F5C-C449-B3F9-870656C7F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69C276-DA0F-C14F-B8ED-7BF3B3E76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C23EC-8BE7-A849-9A53-D4B35419E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538C46-F06F-F742-BE36-B2FE41F22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AD82E-07F4-514C-BE21-17CDF672C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01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5431A-E6E3-1047-A1C7-0EF2E9C85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2D7980-5F0E-0B49-8771-4C245A4688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61B88E-7DD5-7349-96BC-EC450AF86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D1BD78-C3E8-5249-BB44-D834ACB00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0F7646-E1C4-6643-B203-39F2F04E6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7F278-6466-A04A-8911-F0111C8B6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063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CD4FFB-7BF1-3743-91E4-DEDD217FA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93AA3-07CC-4B4B-B85D-5F424F246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7EDD7-7909-9C42-B59D-B3E4398B4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6BE24E-214E-F94F-93DE-299304B2D6E5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E079A-5230-9E41-913D-D58DCAA42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0B6AE-ED57-EE4D-8E59-50C4EBB2E3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8FB10C-9219-AE46-9636-492E7EA48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593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D4B0ADF4-7911-7540-9D37-ED6DD1F65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1079" y="2931675"/>
            <a:ext cx="3644674" cy="271826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0F4AA27-5BDC-944D-AB99-8919ED606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4635" y="2942620"/>
            <a:ext cx="2781902" cy="27212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8591AF3-6DD1-5844-9908-65E57FA9A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917" y="181991"/>
            <a:ext cx="3734590" cy="27058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E5C8BE4-4546-7441-A6F7-ABA64ADFA8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3665" y="184880"/>
            <a:ext cx="2682872" cy="27234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2D7FE0D-56CA-FE44-B688-1245EF89F20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2934"/>
          <a:stretch/>
        </p:blipFill>
        <p:spPr>
          <a:xfrm>
            <a:off x="716689" y="327111"/>
            <a:ext cx="3191099" cy="55423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9A73A1-F9EE-AC45-9B5D-7B3FD277206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94745"/>
          <a:stretch/>
        </p:blipFill>
        <p:spPr>
          <a:xfrm>
            <a:off x="303596" y="215900"/>
            <a:ext cx="413093" cy="6426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7C2183-CC1C-9043-B3EE-74E5A87758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5722" b="60029"/>
          <a:stretch/>
        </p:blipFill>
        <p:spPr>
          <a:xfrm>
            <a:off x="1606034" y="662425"/>
            <a:ext cx="2294279" cy="6797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63CE08-7C65-7E40-8399-BAA59CE9114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2902"/>
          <a:stretch/>
        </p:blipFill>
        <p:spPr>
          <a:xfrm>
            <a:off x="1606034" y="1359241"/>
            <a:ext cx="2294279" cy="7595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DA77BE-400A-9B46-BE16-94C95578E988}"/>
              </a:ext>
            </a:extLst>
          </p:cNvPr>
          <p:cNvSpPr txBox="1"/>
          <p:nvPr/>
        </p:nvSpPr>
        <p:spPr>
          <a:xfrm>
            <a:off x="303596" y="215900"/>
            <a:ext cx="619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E6AA89-EB52-914C-9299-9742F56F9D5B}"/>
              </a:ext>
            </a:extLst>
          </p:cNvPr>
          <p:cNvSpPr txBox="1"/>
          <p:nvPr/>
        </p:nvSpPr>
        <p:spPr>
          <a:xfrm>
            <a:off x="4034181" y="73536"/>
            <a:ext cx="619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A1D014-51BD-4642-BFA0-BFCFF92A7BD5}"/>
              </a:ext>
            </a:extLst>
          </p:cNvPr>
          <p:cNvSpPr txBox="1"/>
          <p:nvPr/>
        </p:nvSpPr>
        <p:spPr>
          <a:xfrm>
            <a:off x="6771021" y="73536"/>
            <a:ext cx="619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(c)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E53999-F8C3-4342-B3DE-122E063AF520}"/>
              </a:ext>
            </a:extLst>
          </p:cNvPr>
          <p:cNvSpPr txBox="1"/>
          <p:nvPr/>
        </p:nvSpPr>
        <p:spPr>
          <a:xfrm>
            <a:off x="4034181" y="2839193"/>
            <a:ext cx="619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(d)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C997AE-A76A-234F-9176-CFC01CA53C8D}"/>
              </a:ext>
            </a:extLst>
          </p:cNvPr>
          <p:cNvSpPr txBox="1"/>
          <p:nvPr/>
        </p:nvSpPr>
        <p:spPr>
          <a:xfrm>
            <a:off x="6771021" y="2839193"/>
            <a:ext cx="619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(e)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4BCC9BF-C9A4-7F4F-9710-91F00E27B7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5068" y="933203"/>
            <a:ext cx="296802" cy="46055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C3C73F5-8870-E945-BC9D-84D5B8FCEC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2917" y="952875"/>
            <a:ext cx="296802" cy="46055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8D67F54-6C17-2B4B-A871-FF68F99CD1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09757" y="3683521"/>
            <a:ext cx="296802" cy="46055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D3E3164-E561-8946-8367-E7FC369852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49566" y="3726380"/>
            <a:ext cx="296802" cy="46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15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D625F8-2D05-CF40-A325-36BF4DA4C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23DA5-4511-6C46-970A-DA9861E19252}"/>
              </a:ext>
            </a:extLst>
          </p:cNvPr>
          <p:cNvSpPr txBox="1"/>
          <p:nvPr/>
        </p:nvSpPr>
        <p:spPr>
          <a:xfrm>
            <a:off x="3188042" y="617838"/>
            <a:ext cx="1149179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no significant interactions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5DC872-8057-8D44-98C0-BD0F608E9091}"/>
              </a:ext>
            </a:extLst>
          </p:cNvPr>
          <p:cNvSpPr txBox="1"/>
          <p:nvPr/>
        </p:nvSpPr>
        <p:spPr>
          <a:xfrm>
            <a:off x="4858263" y="620821"/>
            <a:ext cx="1149179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no significant interactions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357473-978F-2B46-912D-55E551B41AE9}"/>
              </a:ext>
            </a:extLst>
          </p:cNvPr>
          <p:cNvSpPr txBox="1"/>
          <p:nvPr/>
        </p:nvSpPr>
        <p:spPr>
          <a:xfrm>
            <a:off x="3188042" y="4543452"/>
            <a:ext cx="1149179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no significant interactions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715DE0-AAD4-C543-B955-42CFDDA0B819}"/>
              </a:ext>
            </a:extLst>
          </p:cNvPr>
          <p:cNvSpPr txBox="1"/>
          <p:nvPr/>
        </p:nvSpPr>
        <p:spPr>
          <a:xfrm>
            <a:off x="4769846" y="4543452"/>
            <a:ext cx="1149179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no significant interactions</a:t>
            </a:r>
          </a:p>
        </p:txBody>
      </p:sp>
    </p:spTree>
    <p:extLst>
      <p:ext uri="{BB962C8B-B14F-4D97-AF65-F5344CB8AC3E}">
        <p14:creationId xmlns:p14="http://schemas.microsoft.com/office/powerpoint/2010/main" val="1539859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27</Words>
  <Application>Microsoft Macintosh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Teixeira, Kristina A.</dc:creator>
  <cp:lastModifiedBy>Teixeira, Kristina A.</cp:lastModifiedBy>
  <cp:revision>9</cp:revision>
  <dcterms:created xsi:type="dcterms:W3CDTF">2021-06-11T12:11:31Z</dcterms:created>
  <dcterms:modified xsi:type="dcterms:W3CDTF">2021-09-08T15:50:04Z</dcterms:modified>
</cp:coreProperties>
</file>

<file path=docProps/thumbnail.jpeg>
</file>